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90" r:id="rId4"/>
    <p:sldId id="258" r:id="rId5"/>
    <p:sldId id="276" r:id="rId6"/>
    <p:sldId id="277" r:id="rId7"/>
    <p:sldId id="280" r:id="rId8"/>
    <p:sldId id="278" r:id="rId9"/>
    <p:sldId id="279" r:id="rId10"/>
    <p:sldId id="281" r:id="rId11"/>
    <p:sldId id="282" r:id="rId12"/>
    <p:sldId id="283" r:id="rId13"/>
    <p:sldId id="284" r:id="rId14"/>
    <p:sldId id="285" r:id="rId15"/>
    <p:sldId id="287" r:id="rId16"/>
    <p:sldId id="288" r:id="rId17"/>
    <p:sldId id="291" r:id="rId18"/>
    <p:sldId id="289" r:id="rId19"/>
    <p:sldId id="262" r:id="rId20"/>
    <p:sldId id="264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660033"/>
    <a:srgbClr val="663300"/>
    <a:srgbClr val="1AA6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231" autoAdjust="0"/>
  </p:normalViewPr>
  <p:slideViewPr>
    <p:cSldViewPr>
      <p:cViewPr varScale="1">
        <p:scale>
          <a:sx n="75" d="100"/>
          <a:sy n="75" d="100"/>
        </p:scale>
        <p:origin x="-6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2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42900" y="304800"/>
            <a:ext cx="8551570" cy="6096000"/>
            <a:chOff x="287630" y="457200"/>
            <a:chExt cx="8551570" cy="6096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bright="-10000" contrast="-53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630" y="457200"/>
              <a:ext cx="8551570" cy="6096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6019800" y="3994666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791200" y="4248421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95900" y="421141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48200" y="444657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00600" y="4598974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544785" y="1911920"/>
              <a:ext cx="64008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9900" dirty="0" smtClean="0">
                  <a:solidFill>
                    <a:schemeClr val="accent5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3200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344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991600" cy="6324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2907213"/>
            <a:ext cx="48768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চন্দন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কুমার রায়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সিনিয়র শিক্ষক (বিজ্ঞান) 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ধানিয়ার কুড়া উচ্চ </a:t>
            </a:r>
            <a:r>
              <a:rPr lang="bn-BD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ডাকঘরঃ বামনডাঙ্গা, উপজেলাঃ সুন্দরগঞ্জ,</a:t>
            </a:r>
          </a:p>
          <a:p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জেলাঃ গাইবান্ধা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আই ডিঃ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১৮</a:t>
            </a:r>
            <a:endParaRPr lang="bn-BD" sz="2800" dirty="0" smtClean="0">
              <a:solidFill>
                <a:srgbClr val="FF0000"/>
              </a:solidFill>
            </a:endParaRPr>
          </a:p>
          <a:p>
            <a:endParaRPr lang="en-US" sz="400" dirty="0"/>
          </a:p>
        </p:txBody>
      </p:sp>
      <p:sp>
        <p:nvSpPr>
          <p:cNvPr id="3" name="TextBox 2"/>
          <p:cNvSpPr txBox="1"/>
          <p:nvPr/>
        </p:nvSpPr>
        <p:spPr>
          <a:xfrm>
            <a:off x="5486400" y="3429000"/>
            <a:ext cx="3352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bn-BD" sz="4400" dirty="0" smtClean="0">
              <a:solidFill>
                <a:srgbClr val="1AA63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 ভূগোল  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990600"/>
            <a:ext cx="4267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5.jpe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-24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" y="457200"/>
            <a:ext cx="1752600" cy="1518920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</p:spPr>
      </p:pic>
      <p:pic>
        <p:nvPicPr>
          <p:cNvPr id="1026" name="Picture 2" descr="C:\Documents and Settings\Administrator\Desktop\IMAJ\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381000"/>
            <a:ext cx="1383957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237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49157839"/>
              </p:ext>
            </p:extLst>
          </p:nvPr>
        </p:nvGraphicFramePr>
        <p:xfrm>
          <a:off x="3733800" y="3048000"/>
          <a:ext cx="914400" cy="771525"/>
        </p:xfrm>
        <a:graphic>
          <a:graphicData uri="http://schemas.openxmlformats.org/presentationml/2006/ole">
            <p:oleObj spid="_x0000_s1045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053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4531" y="152400"/>
            <a:ext cx="8760869" cy="5715000"/>
            <a:chOff x="154531" y="152400"/>
            <a:chExt cx="8760869" cy="5715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26" y="152400"/>
              <a:ext cx="8756674" cy="25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531" y="2667000"/>
              <a:ext cx="8760869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3200400" y="5826204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ভূমিরূপ</a:t>
            </a:r>
            <a:r>
              <a:rPr lang="bn-BD" sz="4000" b="1" dirty="0" smtClean="0"/>
              <a:t> 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066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41379"/>
            <a:ext cx="8686800" cy="59752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066800"/>
            <a:ext cx="84443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bn-BD" sz="66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পৃথিবীর প্রধান </a:t>
            </a:r>
            <a:r>
              <a:rPr lang="bn-BD" sz="6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প্রধান </a:t>
            </a:r>
            <a:endParaRPr lang="en-US" sz="6600" dirty="0" smtClean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ভূমিরূপের গঠন, উৎপত্তি</a:t>
            </a:r>
            <a:r>
              <a:rPr lang="en-US" sz="66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এবং </a:t>
            </a:r>
            <a:endParaRPr lang="bn-BD" sz="60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bn-BD" sz="60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’’</a:t>
            </a:r>
            <a:r>
              <a:rPr lang="bn-BD" sz="36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97906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1000" contrast="7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06" y="245353"/>
            <a:ext cx="8844294" cy="62316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00200" y="197227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 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318808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পর্বতের গঠন এবং শ্রেণিবিভাগ করতে পারবে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মালভূমির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গঠন এবং শ্রেণিবিভাগ করতে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পারবে</a:t>
            </a:r>
          </a:p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সমভূমির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গঠন এবং শ্রেণিবিভাগ করতে পারবে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685800"/>
            <a:ext cx="2476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97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01219" y="2658070"/>
            <a:ext cx="1551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পর্বত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5950803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মালভূমি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59436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সমভূমি</a:t>
            </a:r>
            <a:endParaRPr lang="en-US" sz="4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9000"/>
            <a:ext cx="3962400" cy="257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286250" cy="25505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66" y="317206"/>
            <a:ext cx="4568659" cy="23408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619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5458361"/>
            <a:ext cx="228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পর্বত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00" y="380999"/>
            <a:ext cx="7990500" cy="50773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902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28295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 ভঙ্গিল পর্বত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9057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২। আগ্নেয়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597131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ল্যাকলিথ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750" y="6019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 স্তূপ পর্বত 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228600"/>
            <a:ext cx="3724275" cy="26146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94" y="243099"/>
            <a:ext cx="4095611" cy="27287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30600"/>
            <a:ext cx="3733799" cy="2489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94" y="3497943"/>
            <a:ext cx="4111145" cy="24733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450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26849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126" y="1874694"/>
            <a:ext cx="4158960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247" y="3295620"/>
            <a:ext cx="42862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9380" y="54102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হিমালয়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, রকি, আন্দিজ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2286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5187976"/>
            <a:ext cx="4158960" cy="9906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70653" y="533400"/>
            <a:ext cx="3560654" cy="4695111"/>
            <a:chOff x="370653" y="533400"/>
            <a:chExt cx="3560654" cy="4695111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4582180"/>
              <a:ext cx="26381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latin typeface="NikoshBAN" pitchFamily="2" charset="0"/>
                  <a:cs typeface="NikoshBAN" pitchFamily="2" charset="0"/>
                </a:rPr>
                <a:t>১। ভঙ্গিল পর্বত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653" y="533400"/>
              <a:ext cx="3560654" cy="388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493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77567" y="408057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495800"/>
            <a:ext cx="2192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ইতালির বিশুভিয়াস,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জাপানের ফুজিয়ামা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71457"/>
            <a:ext cx="34480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450" y="3343870"/>
            <a:ext cx="2190750" cy="221873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04800" y="304800"/>
            <a:ext cx="4445000" cy="3251775"/>
            <a:chOff x="304800" y="304800"/>
            <a:chExt cx="4445000" cy="3251775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2971800"/>
              <a:ext cx="2286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২। আগ্নেয় পর্বত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04800"/>
              <a:ext cx="4445000" cy="266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05583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44249" y="9144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3929503" y="3542300"/>
            <a:ext cx="2662797" cy="13778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3345" y="4527525"/>
            <a:ext cx="2452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     উদাহারনঃ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ভারতের বিন্ধা, 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পাকিস্তানের লবন পর্বত।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46974" y="230980"/>
            <a:ext cx="4509655" cy="3502820"/>
            <a:chOff x="446974" y="230980"/>
            <a:chExt cx="4509655" cy="3502820"/>
          </a:xfrm>
        </p:grpSpPr>
        <p:sp>
          <p:nvSpPr>
            <p:cNvPr id="3" name="TextBox 2"/>
            <p:cNvSpPr txBox="1"/>
            <p:nvPr/>
          </p:nvSpPr>
          <p:spPr>
            <a:xfrm>
              <a:off x="990600" y="3210580"/>
              <a:ext cx="1981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৩। স্তূপ পর্বত    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74" y="230980"/>
              <a:ext cx="4509655" cy="3045620"/>
            </a:xfrm>
            <a:prstGeom prst="rect">
              <a:avLst/>
            </a:prstGeom>
          </p:spPr>
        </p:pic>
      </p:grpSp>
      <p:pic>
        <p:nvPicPr>
          <p:cNvPr id="9" name="Picture 8" descr="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3505200"/>
            <a:ext cx="4648200" cy="29902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972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4249" y="914400"/>
            <a:ext cx="1370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863405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উদাহারনঃ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আমেরিকার হেনরি পর্বত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828800"/>
            <a:ext cx="3429000" cy="396779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7200" y="609600"/>
            <a:ext cx="4038600" cy="3480375"/>
            <a:chOff x="457200" y="609600"/>
            <a:chExt cx="4038600" cy="3480375"/>
          </a:xfrm>
        </p:grpSpPr>
        <p:sp>
          <p:nvSpPr>
            <p:cNvPr id="3" name="TextBox 2"/>
            <p:cNvSpPr txBox="1"/>
            <p:nvPr/>
          </p:nvSpPr>
          <p:spPr>
            <a:xfrm>
              <a:off x="1219200" y="3505200"/>
              <a:ext cx="2667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itchFamily="2" charset="0"/>
                  <a:cs typeface="NikoshBAN" pitchFamily="2" charset="0"/>
                </a:rPr>
                <a:t>৪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। </a:t>
              </a:r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ল্যাকলিথ পর্বত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609600"/>
              <a:ext cx="4038600" cy="2667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6313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540127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মালভূমি 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28650"/>
            <a:ext cx="8305800" cy="4781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76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86200" y="2123182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পর্বত মধ্যবর্তী মালভূমি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উদাহারনঃ বলিভিয়া, তারিম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2578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২। পাদদেশিয়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মালভূমি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উদাহারনঃ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কলোরাডো,পাতাগনিয়া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5334000"/>
            <a:ext cx="4267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৩। মহাদেশিয়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মালভূমি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উদাহারনঃস্পেন,ভারতিয়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উপদ্বিপ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3762" y="685800"/>
            <a:ext cx="2580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 এবং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শ্রেণ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বিভাগ  </a:t>
            </a:r>
            <a:r>
              <a:rPr lang="bn-BD" sz="1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081" y="152400"/>
            <a:ext cx="3383124" cy="187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800945"/>
            <a:ext cx="3571875" cy="2380655"/>
          </a:xfrm>
          <a:prstGeom prst="rect">
            <a:avLst/>
          </a:prstGeom>
        </p:spPr>
      </p:pic>
      <p:pic>
        <p:nvPicPr>
          <p:cNvPr id="11" name="Picture 10" descr="mohadesio malvum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124200"/>
            <a:ext cx="3390900" cy="2238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285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8500" y="5461337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সমভূমি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1025"/>
            <a:ext cx="8077200" cy="49053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842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2580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উৎপত্তি এবং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শ্রেণিবিভাগ </a:t>
            </a:r>
            <a:r>
              <a:rPr lang="bn-BD" sz="1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46482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ক্ষয়জাত সমভূমি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7912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সঞ্চয়জাত সমভূমি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onchoyjato somov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57400"/>
            <a:ext cx="3962400" cy="3714750"/>
          </a:xfrm>
          <a:prstGeom prst="rect">
            <a:avLst/>
          </a:prstGeom>
        </p:spPr>
      </p:pic>
      <p:pic>
        <p:nvPicPr>
          <p:cNvPr id="9" name="Picture 8" descr="khoyjat somovu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28600"/>
            <a:ext cx="4228965" cy="3962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519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world-map 8.gif"/>
          <p:cNvPicPr>
            <a:picLocks noChangeAspect="1"/>
          </p:cNvPicPr>
          <p:nvPr/>
        </p:nvPicPr>
        <p:blipFill>
          <a:blip r:embed="rId2">
            <a:lum bright="35000" contrast="-70000"/>
          </a:blip>
          <a:stretch>
            <a:fillRect/>
          </a:stretch>
        </p:blipFill>
        <p:spPr>
          <a:xfrm>
            <a:off x="228600" y="228600"/>
            <a:ext cx="8628836" cy="6400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67000" y="1371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দলিয় কাজ</a:t>
            </a:r>
            <a:endParaRPr lang="en-US" sz="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768025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‘ক’ দল – পর্বত কাকে বলে এবং কত প্রকার লিখ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530025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‘খ’ দল – মালভূমি কাকে বলে এবং কত প্রকার লিখ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4185345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‘গ’ দল – সমভূমি কাকে বলে এবং কত প্রকার লিখ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04800"/>
            <a:ext cx="1247775" cy="1247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762000"/>
            <a:ext cx="8153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b="1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just"/>
            <a:r>
              <a:rPr lang="bn-BD" b="1" dirty="0" smtClean="0">
                <a:latin typeface="NikoshBAN" pitchFamily="2" charset="0"/>
                <a:cs typeface="NikoshBAN" pitchFamily="2" charset="0"/>
              </a:rPr>
              <a:t>                                      </a:t>
            </a:r>
            <a:r>
              <a:rPr lang="bn-BD" sz="60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bn-BD" sz="6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r">
              <a:tabLst>
                <a:tab pos="685800" algn="l"/>
              </a:tabLst>
            </a:pPr>
            <a:endParaRPr lang="bn-BD" sz="2400" b="1" dirty="0" smtClean="0"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১|  ভঙ্গিল পর্বত কিভাবে উৎপত্তি হয়েছে?</a:t>
            </a:r>
          </a:p>
          <a:p>
            <a:pPr>
              <a:tabLst>
                <a:tab pos="685800" algn="l"/>
              </a:tabLst>
            </a:pP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২|  পর্বত মধ্যবর্তী মালভূমি কাকে বলে?</a:t>
            </a:r>
          </a:p>
          <a:p>
            <a:pPr>
              <a:tabLst>
                <a:tab pos="685800" algn="l"/>
              </a:tabLst>
            </a:pP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tabLst>
                <a:tab pos="685800" algn="l"/>
              </a:tabLst>
            </a:pP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 টি ক্ষয়জাত সমভূমির </a:t>
            </a:r>
            <a:r>
              <a:rPr lang="bn-BD" sz="4000" b="1" dirty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উৎপত্তি </a:t>
            </a:r>
            <a:r>
              <a:rPr lang="bn-BD" sz="4000" b="1" dirty="0" smtClean="0">
                <a:solidFill>
                  <a:srgbClr val="1AA635"/>
                </a:solidFill>
                <a:latin typeface="NikoshBAN" pitchFamily="2" charset="0"/>
                <a:cs typeface="NikoshBAN" pitchFamily="2" charset="0"/>
              </a:rPr>
              <a:t>এবং নাম লিখ।</a:t>
            </a:r>
          </a:p>
          <a:p>
            <a:pPr algn="r">
              <a:tabLst>
                <a:tab pos="685800" algn="l"/>
              </a:tabLst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</p:spTree>
    <p:extLst>
      <p:ext uri="{BB962C8B-B14F-4D97-AF65-F5344CB8AC3E}">
        <p14:creationId xmlns="" xmlns:p14="http://schemas.microsoft.com/office/powerpoint/2010/main" val="189406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544669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 পর্বত এবং ভঙ্গীল পর্বতের মধ্যে </a:t>
            </a:r>
          </a:p>
          <a:p>
            <a:r>
              <a:rPr lang="bn-BD" sz="48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পার্থক্য লিখ। </a:t>
            </a:r>
            <a:endParaRPr lang="bn-BD" sz="4000" b="1" dirty="0" smtClean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1069538"/>
            <a:ext cx="4876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>
                <a:solidFill>
                  <a:schemeClr val="accent3">
                    <a:lumMod val="75000"/>
                  </a:schemeClr>
                </a:solidFill>
              </a:rPr>
              <a:t>বাড়ীর </a:t>
            </a:r>
            <a:r>
              <a:rPr lang="bn-BD" sz="6000" b="1" dirty="0" smtClean="0">
                <a:solidFill>
                  <a:schemeClr val="accent3">
                    <a:lumMod val="75000"/>
                  </a:schemeClr>
                </a:solidFill>
              </a:rPr>
              <a:t>কাজ়</a:t>
            </a:r>
            <a:endParaRPr lang="bn-BD" sz="6000" b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066800"/>
            <a:ext cx="1095375" cy="1428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389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-map 2.jpg"/>
          <p:cNvPicPr>
            <a:picLocks noChangeAspect="1"/>
          </p:cNvPicPr>
          <p:nvPr/>
        </p:nvPicPr>
        <p:blipFill>
          <a:blip r:embed="rId2" cstate="print">
            <a:lum bright="23000" contrast="18000"/>
          </a:blip>
          <a:stretch>
            <a:fillRect/>
          </a:stretch>
        </p:blipFill>
        <p:spPr>
          <a:xfrm>
            <a:off x="381000" y="533400"/>
            <a:ext cx="8305800" cy="5791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19200" y="1905000"/>
            <a:ext cx="66294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99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611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1379</TotalTime>
  <Words>255</Words>
  <Application>Microsoft Office PowerPoint</Application>
  <PresentationFormat>On-screen Show (4:3)</PresentationFormat>
  <Paragraphs>79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Executive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SSA. SAZIB # 01671417741 # 01816746474</cp:lastModifiedBy>
  <cp:revision>175</cp:revision>
  <dcterms:created xsi:type="dcterms:W3CDTF">2006-08-16T00:00:00Z</dcterms:created>
  <dcterms:modified xsi:type="dcterms:W3CDTF">2013-05-20T20:00:43Z</dcterms:modified>
</cp:coreProperties>
</file>